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4"/>
  </p:notesMasterIdLst>
  <p:sldIdLst>
    <p:sldId id="256" r:id="rId2"/>
    <p:sldId id="260" r:id="rId3"/>
    <p:sldId id="257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6432E673-0CAA-4D49-9EC9-C0FD014E713E}"/>
    <pc:docChg chg="custSel addSld modSld sldOrd">
      <pc:chgData name="voronzovakristya0504@gmail.com" userId="0dbb59a14acf5c86" providerId="LiveId" clId="{6432E673-0CAA-4D49-9EC9-C0FD014E713E}" dt="2022-12-16T18:23:54.856" v="662"/>
      <pc:docMkLst>
        <pc:docMk/>
      </pc:docMkLst>
      <pc:sldChg chg="addSp delSp modSp new mod setBg modClrScheme chgLayout">
        <pc:chgData name="voronzovakristya0504@gmail.com" userId="0dbb59a14acf5c86" providerId="LiveId" clId="{6432E673-0CAA-4D49-9EC9-C0FD014E713E}" dt="2022-12-16T16:26:55.319" v="421" actId="1076"/>
        <pc:sldMkLst>
          <pc:docMk/>
          <pc:sldMk cId="3290071947" sldId="256"/>
        </pc:sldMkLst>
        <pc:spChg chg="del mod">
          <ac:chgData name="voronzovakristya0504@gmail.com" userId="0dbb59a14acf5c86" providerId="LiveId" clId="{6432E673-0CAA-4D49-9EC9-C0FD014E713E}" dt="2022-12-16T15:55:49.480" v="18" actId="700"/>
          <ac:spMkLst>
            <pc:docMk/>
            <pc:sldMk cId="3290071947" sldId="256"/>
            <ac:spMk id="2" creationId="{81E48D35-6F65-4DA8-B8A1-68CBCD7603BB}"/>
          </ac:spMkLst>
        </pc:spChg>
        <pc:spChg chg="del mod">
          <ac:chgData name="voronzovakristya0504@gmail.com" userId="0dbb59a14acf5c86" providerId="LiveId" clId="{6432E673-0CAA-4D49-9EC9-C0FD014E713E}" dt="2022-12-16T15:55:49.480" v="18" actId="700"/>
          <ac:spMkLst>
            <pc:docMk/>
            <pc:sldMk cId="3290071947" sldId="256"/>
            <ac:spMk id="3" creationId="{31325AF4-16B3-4BA4-84B7-2DDE55192328}"/>
          </ac:spMkLst>
        </pc:spChg>
        <pc:spChg chg="add mod">
          <ac:chgData name="voronzovakristya0504@gmail.com" userId="0dbb59a14acf5c86" providerId="LiveId" clId="{6432E673-0CAA-4D49-9EC9-C0FD014E713E}" dt="2022-12-16T16:26:55.319" v="421" actId="1076"/>
          <ac:spMkLst>
            <pc:docMk/>
            <pc:sldMk cId="3290071947" sldId="256"/>
            <ac:spMk id="4" creationId="{CE0BF56B-9D31-437D-BB33-B66E7992A70F}"/>
          </ac:spMkLst>
        </pc:spChg>
        <pc:spChg chg="add mod">
          <ac:chgData name="voronzovakristya0504@gmail.com" userId="0dbb59a14acf5c86" providerId="LiveId" clId="{6432E673-0CAA-4D49-9EC9-C0FD014E713E}" dt="2022-12-16T16:26:45.877" v="419" actId="20577"/>
          <ac:spMkLst>
            <pc:docMk/>
            <pc:sldMk cId="3290071947" sldId="256"/>
            <ac:spMk id="5" creationId="{D90B7953-F8BD-4316-ABB4-02902A23DC56}"/>
          </ac:spMkLst>
        </pc:spChg>
      </pc:sldChg>
      <pc:sldChg chg="addSp modSp new mod ord">
        <pc:chgData name="voronzovakristya0504@gmail.com" userId="0dbb59a14acf5c86" providerId="LiveId" clId="{6432E673-0CAA-4D49-9EC9-C0FD014E713E}" dt="2022-12-16T16:43:09.311" v="424"/>
        <pc:sldMkLst>
          <pc:docMk/>
          <pc:sldMk cId="3074055301" sldId="257"/>
        </pc:sldMkLst>
        <pc:spChg chg="mod">
          <ac:chgData name="voronzovakristya0504@gmail.com" userId="0dbb59a14acf5c86" providerId="LiveId" clId="{6432E673-0CAA-4D49-9EC9-C0FD014E713E}" dt="2022-12-16T15:57:33.536" v="61" actId="1076"/>
          <ac:spMkLst>
            <pc:docMk/>
            <pc:sldMk cId="3074055301" sldId="257"/>
            <ac:spMk id="2" creationId="{2213596A-7780-4F94-BEAD-2E3AFF797410}"/>
          </ac:spMkLst>
        </pc:spChg>
        <pc:picChg chg="add mod">
          <ac:chgData name="voronzovakristya0504@gmail.com" userId="0dbb59a14acf5c86" providerId="LiveId" clId="{6432E673-0CAA-4D49-9EC9-C0FD014E713E}" dt="2022-12-16T15:56:57.012" v="49" actId="1076"/>
          <ac:picMkLst>
            <pc:docMk/>
            <pc:sldMk cId="3074055301" sldId="257"/>
            <ac:picMk id="1026" creationId="{7A5A4200-E64D-4B8F-97D9-271956943753}"/>
          </ac:picMkLst>
        </pc:picChg>
      </pc:sldChg>
      <pc:sldChg chg="addSp delSp modSp new mod modNotesTx">
        <pc:chgData name="voronzovakristya0504@gmail.com" userId="0dbb59a14acf5c86" providerId="LiveId" clId="{6432E673-0CAA-4D49-9EC9-C0FD014E713E}" dt="2022-12-16T17:47:21.071" v="604"/>
        <pc:sldMkLst>
          <pc:docMk/>
          <pc:sldMk cId="3532190185" sldId="258"/>
        </pc:sldMkLst>
        <pc:spChg chg="add mod">
          <ac:chgData name="voronzovakristya0504@gmail.com" userId="0dbb59a14acf5c86" providerId="LiveId" clId="{6432E673-0CAA-4D49-9EC9-C0FD014E713E}" dt="2022-12-16T17:19:01.282" v="467" actId="1076"/>
          <ac:spMkLst>
            <pc:docMk/>
            <pc:sldMk cId="3532190185" sldId="258"/>
            <ac:spMk id="2" creationId="{1E0FC97E-1024-42CB-96E7-DEFDDEB312B7}"/>
          </ac:spMkLst>
        </pc:spChg>
        <pc:spChg chg="add del mod">
          <ac:chgData name="voronzovakristya0504@gmail.com" userId="0dbb59a14acf5c86" providerId="LiveId" clId="{6432E673-0CAA-4D49-9EC9-C0FD014E713E}" dt="2022-12-16T17:19:42.966" v="470" actId="478"/>
          <ac:spMkLst>
            <pc:docMk/>
            <pc:sldMk cId="3532190185" sldId="258"/>
            <ac:spMk id="3" creationId="{1CBB0F62-872C-4C4A-B411-689339A3491F}"/>
          </ac:spMkLst>
        </pc:spChg>
        <pc:picChg chg="add mod">
          <ac:chgData name="voronzovakristya0504@gmail.com" userId="0dbb59a14acf5c86" providerId="LiveId" clId="{6432E673-0CAA-4D49-9EC9-C0FD014E713E}" dt="2022-12-16T17:19:03.187" v="468" actId="1076"/>
          <ac:picMkLst>
            <pc:docMk/>
            <pc:sldMk cId="3532190185" sldId="258"/>
            <ac:picMk id="2050" creationId="{E085B8AF-60F3-48C1-8315-A3EDFC264D99}"/>
          </ac:picMkLst>
        </pc:picChg>
        <pc:picChg chg="add del mod">
          <ac:chgData name="voronzovakristya0504@gmail.com" userId="0dbb59a14acf5c86" providerId="LiveId" clId="{6432E673-0CAA-4D49-9EC9-C0FD014E713E}" dt="2022-12-16T17:16:37.271" v="455"/>
          <ac:picMkLst>
            <pc:docMk/>
            <pc:sldMk cId="3532190185" sldId="258"/>
            <ac:picMk id="2052" creationId="{00450128-9853-4D7A-96CA-30950EFF56AB}"/>
          </ac:picMkLst>
        </pc:picChg>
        <pc:picChg chg="add mod">
          <ac:chgData name="voronzovakristya0504@gmail.com" userId="0dbb59a14acf5c86" providerId="LiveId" clId="{6432E673-0CAA-4D49-9EC9-C0FD014E713E}" dt="2022-12-16T17:16:49.898" v="461" actId="1076"/>
          <ac:picMkLst>
            <pc:docMk/>
            <pc:sldMk cId="3532190185" sldId="258"/>
            <ac:picMk id="2054" creationId="{FEAFD53F-5673-42A1-850E-089B9AD203B9}"/>
          </ac:picMkLst>
        </pc:picChg>
      </pc:sldChg>
      <pc:sldChg chg="modSp new mod">
        <pc:chgData name="voronzovakristya0504@gmail.com" userId="0dbb59a14acf5c86" providerId="LiveId" clId="{6432E673-0CAA-4D49-9EC9-C0FD014E713E}" dt="2022-12-16T16:18:22.809" v="282" actId="113"/>
        <pc:sldMkLst>
          <pc:docMk/>
          <pc:sldMk cId="2805783013" sldId="259"/>
        </pc:sldMkLst>
        <pc:spChg chg="mod">
          <ac:chgData name="voronzovakristya0504@gmail.com" userId="0dbb59a14acf5c86" providerId="LiveId" clId="{6432E673-0CAA-4D49-9EC9-C0FD014E713E}" dt="2022-12-16T16:18:22.809" v="282" actId="113"/>
          <ac:spMkLst>
            <pc:docMk/>
            <pc:sldMk cId="2805783013" sldId="259"/>
            <ac:spMk id="2" creationId="{29182D06-862B-4288-8E7E-DF6EE025A6EF}"/>
          </ac:spMkLst>
        </pc:spChg>
      </pc:sldChg>
      <pc:sldChg chg="modSp new mod ord">
        <pc:chgData name="voronzovakristya0504@gmail.com" userId="0dbb59a14acf5c86" providerId="LiveId" clId="{6432E673-0CAA-4D49-9EC9-C0FD014E713E}" dt="2022-12-16T16:55:33.117" v="426"/>
        <pc:sldMkLst>
          <pc:docMk/>
          <pc:sldMk cId="3986021099" sldId="260"/>
        </pc:sldMkLst>
        <pc:spChg chg="mod">
          <ac:chgData name="voronzovakristya0504@gmail.com" userId="0dbb59a14acf5c86" providerId="LiveId" clId="{6432E673-0CAA-4D49-9EC9-C0FD014E713E}" dt="2022-12-16T16:27:04.997" v="422" actId="1076"/>
          <ac:spMkLst>
            <pc:docMk/>
            <pc:sldMk cId="3986021099" sldId="260"/>
            <ac:spMk id="2" creationId="{E2830C62-C305-46B4-8FE9-82B475CDEF17}"/>
          </ac:spMkLst>
        </pc:spChg>
      </pc:sldChg>
      <pc:sldChg chg="addSp delSp modSp new mod modNotesTx">
        <pc:chgData name="voronzovakristya0504@gmail.com" userId="0dbb59a14acf5c86" providerId="LiveId" clId="{6432E673-0CAA-4D49-9EC9-C0FD014E713E}" dt="2022-12-16T17:48:19.738" v="615" actId="20577"/>
        <pc:sldMkLst>
          <pc:docMk/>
          <pc:sldMk cId="730467660" sldId="261"/>
        </pc:sldMkLst>
        <pc:spChg chg="add mod">
          <ac:chgData name="voronzovakristya0504@gmail.com" userId="0dbb59a14acf5c86" providerId="LiveId" clId="{6432E673-0CAA-4D49-9EC9-C0FD014E713E}" dt="2022-12-16T17:25:16.256" v="508" actId="1076"/>
          <ac:spMkLst>
            <pc:docMk/>
            <pc:sldMk cId="730467660" sldId="261"/>
            <ac:spMk id="2" creationId="{035189B0-C886-4A65-80B6-924C7BB260FD}"/>
          </ac:spMkLst>
        </pc:spChg>
        <pc:picChg chg="add mod">
          <ac:chgData name="voronzovakristya0504@gmail.com" userId="0dbb59a14acf5c86" providerId="LiveId" clId="{6432E673-0CAA-4D49-9EC9-C0FD014E713E}" dt="2022-12-16T17:24:57.689" v="486" actId="14100"/>
          <ac:picMkLst>
            <pc:docMk/>
            <pc:sldMk cId="730467660" sldId="261"/>
            <ac:picMk id="3074" creationId="{FF1016C8-1313-4BBC-B5E9-0FA718B73E27}"/>
          </ac:picMkLst>
        </pc:picChg>
        <pc:picChg chg="add del mod">
          <ac:chgData name="voronzovakristya0504@gmail.com" userId="0dbb59a14acf5c86" providerId="LiveId" clId="{6432E673-0CAA-4D49-9EC9-C0FD014E713E}" dt="2022-12-16T17:24:32.016" v="477"/>
          <ac:picMkLst>
            <pc:docMk/>
            <pc:sldMk cId="730467660" sldId="261"/>
            <ac:picMk id="3076" creationId="{0FF93D79-119C-431B-A766-6AF5200BCABC}"/>
          </ac:picMkLst>
        </pc:picChg>
        <pc:picChg chg="add mod">
          <ac:chgData name="voronzovakristya0504@gmail.com" userId="0dbb59a14acf5c86" providerId="LiveId" clId="{6432E673-0CAA-4D49-9EC9-C0FD014E713E}" dt="2022-12-16T17:24:52.666" v="485" actId="1076"/>
          <ac:picMkLst>
            <pc:docMk/>
            <pc:sldMk cId="730467660" sldId="261"/>
            <ac:picMk id="3078" creationId="{41B34903-5466-4577-83E9-1D6729303A72}"/>
          </ac:picMkLst>
        </pc:picChg>
      </pc:sldChg>
      <pc:sldChg chg="addSp delSp modSp new mod modNotesTx">
        <pc:chgData name="voronzovakristya0504@gmail.com" userId="0dbb59a14acf5c86" providerId="LiveId" clId="{6432E673-0CAA-4D49-9EC9-C0FD014E713E}" dt="2022-12-16T17:48:24.847" v="619"/>
        <pc:sldMkLst>
          <pc:docMk/>
          <pc:sldMk cId="3012259373" sldId="262"/>
        </pc:sldMkLst>
        <pc:spChg chg="del">
          <ac:chgData name="voronzovakristya0504@gmail.com" userId="0dbb59a14acf5c86" providerId="LiveId" clId="{6432E673-0CAA-4D49-9EC9-C0FD014E713E}" dt="2022-12-16T17:26:27.744" v="512" actId="478"/>
          <ac:spMkLst>
            <pc:docMk/>
            <pc:sldMk cId="3012259373" sldId="262"/>
            <ac:spMk id="2" creationId="{316D3A7D-B1F3-4012-ABB1-5B6A60873817}"/>
          </ac:spMkLst>
        </pc:spChg>
        <pc:picChg chg="add mod">
          <ac:chgData name="voronzovakristya0504@gmail.com" userId="0dbb59a14acf5c86" providerId="LiveId" clId="{6432E673-0CAA-4D49-9EC9-C0FD014E713E}" dt="2022-12-16T17:26:35.110" v="515" actId="14100"/>
          <ac:picMkLst>
            <pc:docMk/>
            <pc:sldMk cId="3012259373" sldId="262"/>
            <ac:picMk id="4098" creationId="{7D390D44-DCD2-40C9-835F-174D9DB5BD4F}"/>
          </ac:picMkLst>
        </pc:picChg>
      </pc:sldChg>
      <pc:sldChg chg="addSp delSp modSp new mod modNotesTx">
        <pc:chgData name="voronzovakristya0504@gmail.com" userId="0dbb59a14acf5c86" providerId="LiveId" clId="{6432E673-0CAA-4D49-9EC9-C0FD014E713E}" dt="2022-12-16T17:48:47.130" v="620"/>
        <pc:sldMkLst>
          <pc:docMk/>
          <pc:sldMk cId="976675574" sldId="263"/>
        </pc:sldMkLst>
        <pc:spChg chg="add mod">
          <ac:chgData name="voronzovakristya0504@gmail.com" userId="0dbb59a14acf5c86" providerId="LiveId" clId="{6432E673-0CAA-4D49-9EC9-C0FD014E713E}" dt="2022-12-16T17:29:04.487" v="528" actId="14100"/>
          <ac:spMkLst>
            <pc:docMk/>
            <pc:sldMk cId="976675574" sldId="263"/>
            <ac:spMk id="2" creationId="{31CE47CD-5349-4E42-A845-EB4393EE735F}"/>
          </ac:spMkLst>
        </pc:spChg>
        <pc:spChg chg="add mod">
          <ac:chgData name="voronzovakristya0504@gmail.com" userId="0dbb59a14acf5c86" providerId="LiveId" clId="{6432E673-0CAA-4D49-9EC9-C0FD014E713E}" dt="2022-12-16T17:29:48.110" v="537" actId="1076"/>
          <ac:spMkLst>
            <pc:docMk/>
            <pc:sldMk cId="976675574" sldId="263"/>
            <ac:spMk id="3" creationId="{68363885-9CC1-447B-A3E0-3C2BF18A89D8}"/>
          </ac:spMkLst>
        </pc:spChg>
        <pc:spChg chg="add mod">
          <ac:chgData name="voronzovakristya0504@gmail.com" userId="0dbb59a14acf5c86" providerId="LiveId" clId="{6432E673-0CAA-4D49-9EC9-C0FD014E713E}" dt="2022-12-16T17:39:33.450" v="576" actId="20577"/>
          <ac:spMkLst>
            <pc:docMk/>
            <pc:sldMk cId="976675574" sldId="263"/>
            <ac:spMk id="4" creationId="{70B09D03-8CEF-4FBE-8265-AFC88730F15F}"/>
          </ac:spMkLst>
        </pc:spChg>
        <pc:picChg chg="add del">
          <ac:chgData name="voronzovakristya0504@gmail.com" userId="0dbb59a14acf5c86" providerId="LiveId" clId="{6432E673-0CAA-4D49-9EC9-C0FD014E713E}" dt="2022-12-16T17:28:04.949" v="518" actId="478"/>
          <ac:picMkLst>
            <pc:docMk/>
            <pc:sldMk cId="976675574" sldId="263"/>
            <ac:picMk id="5122" creationId="{3C602EAA-8684-4269-B675-EA2CABB60360}"/>
          </ac:picMkLst>
        </pc:picChg>
        <pc:picChg chg="add del">
          <ac:chgData name="voronzovakristya0504@gmail.com" userId="0dbb59a14acf5c86" providerId="LiveId" clId="{6432E673-0CAA-4D49-9EC9-C0FD014E713E}" dt="2022-12-16T17:28:15.487" v="520" actId="478"/>
          <ac:picMkLst>
            <pc:docMk/>
            <pc:sldMk cId="976675574" sldId="263"/>
            <ac:picMk id="5124" creationId="{2EFAA5CB-BD54-4CCD-9A78-0BD850591869}"/>
          </ac:picMkLst>
        </pc:picChg>
        <pc:picChg chg="add mod">
          <ac:chgData name="voronzovakristya0504@gmail.com" userId="0dbb59a14acf5c86" providerId="LiveId" clId="{6432E673-0CAA-4D49-9EC9-C0FD014E713E}" dt="2022-12-16T17:29:58.502" v="539" actId="1076"/>
          <ac:picMkLst>
            <pc:docMk/>
            <pc:sldMk cId="976675574" sldId="263"/>
            <ac:picMk id="5126" creationId="{8AFBB924-7F55-4700-90B6-D75FC7F40A40}"/>
          </ac:picMkLst>
        </pc:picChg>
      </pc:sldChg>
      <pc:sldChg chg="addSp modSp new mod modNotesTx">
        <pc:chgData name="voronzovakristya0504@gmail.com" userId="0dbb59a14acf5c86" providerId="LiveId" clId="{6432E673-0CAA-4D49-9EC9-C0FD014E713E}" dt="2022-12-16T17:49:36.250" v="621"/>
        <pc:sldMkLst>
          <pc:docMk/>
          <pc:sldMk cId="917332236" sldId="264"/>
        </pc:sldMkLst>
        <pc:spChg chg="add mod">
          <ac:chgData name="voronzovakristya0504@gmail.com" userId="0dbb59a14acf5c86" providerId="LiveId" clId="{6432E673-0CAA-4D49-9EC9-C0FD014E713E}" dt="2022-12-16T17:37:01.900" v="552" actId="1076"/>
          <ac:spMkLst>
            <pc:docMk/>
            <pc:sldMk cId="917332236" sldId="264"/>
            <ac:spMk id="2" creationId="{DB83EBE1-6192-44C6-AAEF-DF6D18C9E7BE}"/>
          </ac:spMkLst>
        </pc:spChg>
        <pc:spChg chg="add ord">
          <ac:chgData name="voronzovakristya0504@gmail.com" userId="0dbb59a14acf5c86" providerId="LiveId" clId="{6432E673-0CAA-4D49-9EC9-C0FD014E713E}" dt="2022-12-16T17:36:48.042" v="548" actId="167"/>
          <ac:spMkLst>
            <pc:docMk/>
            <pc:sldMk cId="917332236" sldId="264"/>
            <ac:spMk id="3" creationId="{7C83AB51-2820-4BB9-B481-5DB13765F5D9}"/>
          </ac:spMkLst>
        </pc:spChg>
        <pc:picChg chg="add mod">
          <ac:chgData name="voronzovakristya0504@gmail.com" userId="0dbb59a14acf5c86" providerId="LiveId" clId="{6432E673-0CAA-4D49-9EC9-C0FD014E713E}" dt="2022-12-16T17:39:11.953" v="558"/>
          <ac:picMkLst>
            <pc:docMk/>
            <pc:sldMk cId="917332236" sldId="264"/>
            <ac:picMk id="6146" creationId="{9482E8E2-DAFD-469D-9A8F-AB8BA622BF06}"/>
          </ac:picMkLst>
        </pc:picChg>
      </pc:sldChg>
      <pc:sldChg chg="addSp modSp new modNotesTx">
        <pc:chgData name="voronzovakristya0504@gmail.com" userId="0dbb59a14acf5c86" providerId="LiveId" clId="{6432E673-0CAA-4D49-9EC9-C0FD014E713E}" dt="2022-12-16T17:44:45.807" v="599"/>
        <pc:sldMkLst>
          <pc:docMk/>
          <pc:sldMk cId="2874559496" sldId="265"/>
        </pc:sldMkLst>
        <pc:picChg chg="add mod">
          <ac:chgData name="voronzovakristya0504@gmail.com" userId="0dbb59a14acf5c86" providerId="LiveId" clId="{6432E673-0CAA-4D49-9EC9-C0FD014E713E}" dt="2022-12-16T17:42:03.946" v="582" actId="1076"/>
          <ac:picMkLst>
            <pc:docMk/>
            <pc:sldMk cId="2874559496" sldId="265"/>
            <ac:picMk id="7170" creationId="{0B6189D1-EF85-4D39-BD5A-90153819088F}"/>
          </ac:picMkLst>
        </pc:picChg>
      </pc:sldChg>
      <pc:sldChg chg="addSp delSp modSp new modNotesTx">
        <pc:chgData name="voronzovakristya0504@gmail.com" userId="0dbb59a14acf5c86" providerId="LiveId" clId="{6432E673-0CAA-4D49-9EC9-C0FD014E713E}" dt="2022-12-16T17:44:27.770" v="598"/>
        <pc:sldMkLst>
          <pc:docMk/>
          <pc:sldMk cId="3033030376" sldId="266"/>
        </pc:sldMkLst>
        <pc:picChg chg="add mod">
          <ac:chgData name="voronzovakristya0504@gmail.com" userId="0dbb59a14acf5c86" providerId="LiveId" clId="{6432E673-0CAA-4D49-9EC9-C0FD014E713E}" dt="2022-12-16T17:43:24.325" v="589" actId="1076"/>
          <ac:picMkLst>
            <pc:docMk/>
            <pc:sldMk cId="3033030376" sldId="266"/>
            <ac:picMk id="8194" creationId="{37D222FD-78FF-4F81-B000-26EA2B4512E2}"/>
          </ac:picMkLst>
        </pc:picChg>
        <pc:picChg chg="add del mod">
          <ac:chgData name="voronzovakristya0504@gmail.com" userId="0dbb59a14acf5c86" providerId="LiveId" clId="{6432E673-0CAA-4D49-9EC9-C0FD014E713E}" dt="2022-12-16T17:43:24.858" v="590"/>
          <ac:picMkLst>
            <pc:docMk/>
            <pc:sldMk cId="3033030376" sldId="266"/>
            <ac:picMk id="8196" creationId="{6B4E43F8-F523-478E-A389-CEE634FA8317}"/>
          </ac:picMkLst>
        </pc:picChg>
        <pc:picChg chg="add mod">
          <ac:chgData name="voronzovakristya0504@gmail.com" userId="0dbb59a14acf5c86" providerId="LiveId" clId="{6432E673-0CAA-4D49-9EC9-C0FD014E713E}" dt="2022-12-16T17:43:38.269" v="597" actId="14100"/>
          <ac:picMkLst>
            <pc:docMk/>
            <pc:sldMk cId="3033030376" sldId="266"/>
            <ac:picMk id="8198" creationId="{9DA81D1E-3041-4DB0-B2F0-61CD1F2E4E85}"/>
          </ac:picMkLst>
        </pc:picChg>
      </pc:sldChg>
      <pc:sldChg chg="addSp delSp modSp new mod modNotesTx">
        <pc:chgData name="voronzovakristya0504@gmail.com" userId="0dbb59a14acf5c86" providerId="LiveId" clId="{6432E673-0CAA-4D49-9EC9-C0FD014E713E}" dt="2022-12-16T18:23:54.856" v="662"/>
        <pc:sldMkLst>
          <pc:docMk/>
          <pc:sldMk cId="683047502" sldId="267"/>
        </pc:sldMkLst>
        <pc:spChg chg="del mod">
          <ac:chgData name="voronzovakristya0504@gmail.com" userId="0dbb59a14acf5c86" providerId="LiveId" clId="{6432E673-0CAA-4D49-9EC9-C0FD014E713E}" dt="2022-12-16T18:22:21.743" v="628" actId="478"/>
          <ac:spMkLst>
            <pc:docMk/>
            <pc:sldMk cId="683047502" sldId="267"/>
            <ac:spMk id="2" creationId="{DC54F6A6-6253-4C6D-BA0C-7219B4BA301D}"/>
          </ac:spMkLst>
        </pc:spChg>
        <pc:spChg chg="add mod">
          <ac:chgData name="voronzovakristya0504@gmail.com" userId="0dbb59a14acf5c86" providerId="LiveId" clId="{6432E673-0CAA-4D49-9EC9-C0FD014E713E}" dt="2022-12-16T18:22:48.612" v="661" actId="1076"/>
          <ac:spMkLst>
            <pc:docMk/>
            <pc:sldMk cId="683047502" sldId="267"/>
            <ac:spMk id="4" creationId="{E96384CE-BECD-4287-BD8A-57379305AEA3}"/>
          </ac:spMkLst>
        </pc:spChg>
        <pc:picChg chg="add mod">
          <ac:chgData name="voronzovakristya0504@gmail.com" userId="0dbb59a14acf5c86" providerId="LiveId" clId="{6432E673-0CAA-4D49-9EC9-C0FD014E713E}" dt="2022-12-16T18:22:22.735" v="629"/>
          <ac:picMkLst>
            <pc:docMk/>
            <pc:sldMk cId="683047502" sldId="267"/>
            <ac:picMk id="3" creationId="{4FD68CDD-4066-4DB6-9B6D-C16A999F78F4}"/>
          </ac:picMkLst>
        </pc:picChg>
      </pc:sldChg>
      <pc:sldMasterChg chg="addSldLayout">
        <pc:chgData name="voronzovakristya0504@gmail.com" userId="0dbb59a14acf5c86" providerId="LiveId" clId="{6432E673-0CAA-4D49-9EC9-C0FD014E713E}" dt="2022-12-16T15:51:54.515" v="0" actId="680"/>
        <pc:sldMasterMkLst>
          <pc:docMk/>
          <pc:sldMasterMk cId="2346885386" sldId="2147483648"/>
        </pc:sldMasterMkLst>
        <pc:sldLayoutChg chg="add">
          <pc:chgData name="voronzovakristya0504@gmail.com" userId="0dbb59a14acf5c86" providerId="LiveId" clId="{6432E673-0CAA-4D49-9EC9-C0FD014E713E}" dt="2022-12-16T15:51:54.515" v="0" actId="680"/>
          <pc:sldLayoutMkLst>
            <pc:docMk/>
            <pc:sldMasterMk cId="2346885386" sldId="2147483648"/>
            <pc:sldLayoutMk cId="3086024445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6AA74-69EC-417A-99C0-574D3F8EB210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1AE7C-21CB-49D8-91FD-CDE7FCC30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17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его баснях ребенку открывается целый мир жизненных явлений и образов.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баснях осмеиваются человеческие пороки, осуждается хвастовство, лесть, невежество и глупость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752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невежество и глупость, несогласованность в делах.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0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несогласованность в делах.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Житейские уроки Крылов преподает наглядно, живо, картинно.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84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Н.В. Гоголь писал о Крылове: «Поэт и мудрец слились в нем воедино».  А Так же Николай Васильевич в свое время подметил особенность басен Ивана Андреевича Крылова , говоря : « Ни один из поэтов не умел сделать свою мысль так ощутимой  и выражаться так доступно всем, как Крылов!»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9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Басенный стих Крылова динамичен, в сюжете — стремительность, нет ничего лишнего. У каждого персонажа свое лицо, свой характер, свой язык. Белинский называл басни Крылова «маленькими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комедийками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Действительно, их легко инсценировать, читать «по ролям», что с удовольствием делают дети.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Крылов не адресовал первоначально свои басни детям, но не исключал их из числа возможных читателей. Когда его спросили, почему он пишет не что-то другое, а басни, он ответил: «Этот род понятен каждому; его читают и слуги и дети».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3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1847 г. был издан сборник «Басни Крылова» с биографией, написанной П.А. Плетневым. Белинский высоко ценил это издание, рассчитанное на широкие слои народа, доступное и детскому восприятию.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525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60-е годы басни Крылова широко представил в своих учебных книгах для начальной школы «Детский мир» и «Родное слово» 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Д.Ушинский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 тех пор произведения выдающегося русского баснописца неизменно присутствуют в учебном и свободном чтении российских детей.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16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заключении хотим сказать, что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 Андреевич Крылов прошел суровую школу жизни, смог отразить свой опыт в прекрасных баснях ставших неотъемлемой частью классической русской литературы.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Наверное, высшая награда для писателя -- полное принятие его сочинений народом. в народе  его звали по-родственному -- дедушкой.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своих баснях Крылов И.А. показывал, что упорный труд, скромность и честность - главное в жизни, что ум и храбрость всегда берут верх над трусостью, ленью, лицемерием и невежеством.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его произведения входят в школьную программу уже в младшем школьном возрасте. Детское сознание охотно усваивает и несёт по жизни нравственные нормы, гладко изложенные в рифму при помощи интересных лисичек и петушков.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1AE7C-21CB-49D8-91FD-CDE7FCC308E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294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0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2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36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59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4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2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7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2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8437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17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9495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12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69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8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8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0BF56B-9D31-437D-BB33-B66E7992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10080"/>
            <a:ext cx="8596668" cy="178816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tx1"/>
                </a:solidFill>
              </a:rPr>
              <a:t>Басни Крылова, как произведения для детей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90B7953-F8BD-4316-ABB4-02902A23D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216" y="5056189"/>
            <a:ext cx="4727786" cy="126841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</a:t>
            </a:r>
            <a:r>
              <a:rPr lang="ru-RU" sz="2000" b="1" dirty="0"/>
              <a:t>Выполнили: </a:t>
            </a:r>
            <a:endParaRPr lang="ru-RU" b="1" dirty="0"/>
          </a:p>
          <a:p>
            <a:r>
              <a:rPr lang="ru-RU" dirty="0"/>
              <a:t>Михайловская (Воронцова) Кристина ,</a:t>
            </a:r>
          </a:p>
          <a:p>
            <a:r>
              <a:rPr lang="ru-RU" dirty="0"/>
              <a:t> </a:t>
            </a:r>
            <a:r>
              <a:rPr lang="ru-RU" dirty="0" err="1"/>
              <a:t>Крижанаускайте</a:t>
            </a:r>
            <a:r>
              <a:rPr lang="ru-RU" dirty="0"/>
              <a:t> Кристина</a:t>
            </a:r>
          </a:p>
        </p:txBody>
      </p:sp>
    </p:spTree>
    <p:extLst>
      <p:ext uri="{BB962C8B-B14F-4D97-AF65-F5344CB8AC3E}">
        <p14:creationId xmlns:p14="http://schemas.microsoft.com/office/powerpoint/2010/main" val="329007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30C62-C305-46B4-8FE9-82B475CD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4" y="1524000"/>
            <a:ext cx="8596668" cy="4358640"/>
          </a:xfrm>
        </p:spPr>
        <p:txBody>
          <a:bodyPr>
            <a:normAutofit/>
          </a:bodyPr>
          <a:lstStyle/>
          <a:p>
            <a:br>
              <a:rPr lang="ru-RU" b="0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ru-RU" b="1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Басня</a:t>
            </a:r>
            <a:r>
              <a:rPr lang="ru-R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ru-RU" b="0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— </a:t>
            </a:r>
            <a:r>
              <a:rPr lang="ru-RU" b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это небольшой рассказ в стихах или прозе, который содержит определённый нравственный урок.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02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3596A-7780-4F94-BEAD-2E3AFF79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225" y="2387600"/>
            <a:ext cx="5230322" cy="2296160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chemeClr val="tx1"/>
                </a:solidFill>
              </a:rPr>
              <a:t>Иван Андреевич Крылов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5A4200-E64D-4B8F-97D9-27195694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99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055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82D06-862B-4288-8E7E-DF6EE025A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49520"/>
          </a:xfrm>
        </p:spPr>
        <p:txBody>
          <a:bodyPr>
            <a:normAutofit fontScale="90000"/>
          </a:bodyPr>
          <a:lstStyle/>
          <a:p>
            <a:r>
              <a:rPr lang="ru-RU" sz="49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Главными героями басен обычно становятся: </a:t>
            </a:r>
            <a:b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1. </a:t>
            </a:r>
            <a:r>
              <a:rPr lang="ru-RU" i="0" u="none" strike="noStrik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животные</a:t>
            </a: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, </a:t>
            </a:r>
            <a:b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2. фантастические существа,</a:t>
            </a:r>
            <a:b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3. растения,</a:t>
            </a:r>
            <a:b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4. неодушевленные предметы </a:t>
            </a:r>
            <a:b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5. </a:t>
            </a:r>
            <a:r>
              <a:rPr lang="ru-RU" i="0" u="none" strike="noStrik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силы природы</a:t>
            </a:r>
            <a:r>
              <a:rPr lang="ru-RU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, которым приписывают человеческие черты, эмоции или намерения.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8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085B8AF-60F3-48C1-8315-A3EDFC264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22" y="794186"/>
            <a:ext cx="4652516" cy="326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0FC97E-1024-42CB-96E7-DEFDDEB312B7}"/>
              </a:ext>
            </a:extLst>
          </p:cNvPr>
          <p:cNvSpPr txBox="1"/>
          <p:nvPr/>
        </p:nvSpPr>
        <p:spPr>
          <a:xfrm>
            <a:off x="304800" y="4124960"/>
            <a:ext cx="442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«Ворона и лисица»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FEAFD53F-5673-42A1-850E-089B9AD20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720" y="2719823"/>
            <a:ext cx="5084077" cy="381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190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F1016C8-1313-4BBC-B5E9-0FA718B73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454"/>
            <a:ext cx="5289107" cy="49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1B34903-5466-4577-83E9-1D6729303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72" y="197454"/>
            <a:ext cx="4849241" cy="360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5189B0-C886-4A65-80B6-924C7BB260FD}"/>
              </a:ext>
            </a:extLst>
          </p:cNvPr>
          <p:cNvSpPr txBox="1"/>
          <p:nvPr/>
        </p:nvSpPr>
        <p:spPr>
          <a:xfrm>
            <a:off x="6494107" y="3960071"/>
            <a:ext cx="3937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«Свинья под дубом»</a:t>
            </a:r>
          </a:p>
        </p:txBody>
      </p:sp>
    </p:spTree>
    <p:extLst>
      <p:ext uri="{BB962C8B-B14F-4D97-AF65-F5344CB8AC3E}">
        <p14:creationId xmlns:p14="http://schemas.microsoft.com/office/powerpoint/2010/main" val="73046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D390D44-DCD2-40C9-835F-174D9DB5B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12" y="205273"/>
            <a:ext cx="8590172" cy="652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25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8AFBB924-7F55-4700-90B6-D75FC7F40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10" y="316252"/>
            <a:ext cx="5889788" cy="655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31CE47CD-5349-4E42-A845-EB4393EE735F}"/>
              </a:ext>
            </a:extLst>
          </p:cNvPr>
          <p:cNvSpPr/>
          <p:nvPr/>
        </p:nvSpPr>
        <p:spPr>
          <a:xfrm>
            <a:off x="6307492" y="830424"/>
            <a:ext cx="4879911" cy="306977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363885-9CC1-447B-A3E0-3C2BF18A89D8}"/>
              </a:ext>
            </a:extLst>
          </p:cNvPr>
          <p:cNvSpPr txBox="1"/>
          <p:nvPr/>
        </p:nvSpPr>
        <p:spPr>
          <a:xfrm>
            <a:off x="7077267" y="1287624"/>
            <a:ext cx="33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 Ни один из поэтов не умел сделать свою мысль так ощутимой  и выражаться так доступно всем, как Крылов!»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09D03-8CEF-4FBE-8265-AFC88730F15F}"/>
              </a:ext>
            </a:extLst>
          </p:cNvPr>
          <p:cNvSpPr txBox="1"/>
          <p:nvPr/>
        </p:nvSpPr>
        <p:spPr>
          <a:xfrm>
            <a:off x="606490" y="6475445"/>
            <a:ext cx="1698171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Н. В. Гоголь</a:t>
            </a:r>
          </a:p>
        </p:txBody>
      </p:sp>
    </p:spTree>
    <p:extLst>
      <p:ext uri="{BB962C8B-B14F-4D97-AF65-F5344CB8AC3E}">
        <p14:creationId xmlns:p14="http://schemas.microsoft.com/office/powerpoint/2010/main" val="97667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7C83AB51-2820-4BB9-B481-5DB13765F5D9}"/>
              </a:ext>
            </a:extLst>
          </p:cNvPr>
          <p:cNvSpPr/>
          <p:nvPr/>
        </p:nvSpPr>
        <p:spPr>
          <a:xfrm>
            <a:off x="6624735" y="1156996"/>
            <a:ext cx="4553338" cy="244462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3EBE1-6192-44C6-AAEF-DF6D18C9E7BE}"/>
              </a:ext>
            </a:extLst>
          </p:cNvPr>
          <p:cNvSpPr txBox="1"/>
          <p:nvPr/>
        </p:nvSpPr>
        <p:spPr>
          <a:xfrm>
            <a:off x="7445827" y="1471365"/>
            <a:ext cx="32097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«Этот род понятен каждому; его читают и слуги и дети».</a:t>
            </a:r>
            <a:endParaRPr lang="ru-RU" sz="2800" b="1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482E8E2-DAFD-469D-9A8F-AB8BA622B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37" y="-74645"/>
            <a:ext cx="58596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33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B6189D1-EF85-4D39-BD5A-901538190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9" y="180975"/>
            <a:ext cx="9100457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559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7D222FD-78FF-4F81-B000-26EA2B451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8" y="303244"/>
            <a:ext cx="4146028" cy="597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9DA81D1E-3041-4DB0-B2F0-61CD1F2E4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261" y="303244"/>
            <a:ext cx="4146028" cy="597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03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68CDD-4066-4DB6-9B6D-C16A999F7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99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6384CE-BECD-4287-BD8A-57379305AEA3}"/>
              </a:ext>
            </a:extLst>
          </p:cNvPr>
          <p:cNvSpPr txBox="1"/>
          <p:nvPr/>
        </p:nvSpPr>
        <p:spPr>
          <a:xfrm>
            <a:off x="139958" y="5850294"/>
            <a:ext cx="1632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Иван Андреевич Крылов</a:t>
            </a:r>
          </a:p>
        </p:txBody>
      </p:sp>
    </p:spTree>
    <p:extLst>
      <p:ext uri="{BB962C8B-B14F-4D97-AF65-F5344CB8AC3E}">
        <p14:creationId xmlns:p14="http://schemas.microsoft.com/office/powerpoint/2010/main" val="68304750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549</Words>
  <Application>Microsoft Office PowerPoint</Application>
  <PresentationFormat>Широкоэкранный</PresentationFormat>
  <Paragraphs>37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Roboto</vt:lpstr>
      <vt:lpstr>Times New Roman</vt:lpstr>
      <vt:lpstr>Trebuchet MS</vt:lpstr>
      <vt:lpstr>Wingdings 3</vt:lpstr>
      <vt:lpstr>Аспект</vt:lpstr>
      <vt:lpstr>Басни Крылова, как произведения для детей </vt:lpstr>
      <vt:lpstr> Басня — это небольшой рассказ в стихах или прозе, который содержит определённый нравственный урок.</vt:lpstr>
      <vt:lpstr>Иван Андреевич Крылов</vt:lpstr>
      <vt:lpstr>Главными героями басен обычно становятся:  1. животные,  2. фантастические существа, 3. растения, 4. неодушевленные предметы  5. силы природы, которым приписывают человеческие черты, эмоции или намерения.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10</cp:revision>
  <dcterms:created xsi:type="dcterms:W3CDTF">2022-12-16T15:51:51Z</dcterms:created>
  <dcterms:modified xsi:type="dcterms:W3CDTF">2022-12-16T18:24:44Z</dcterms:modified>
</cp:coreProperties>
</file>